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8" r:id="rId6"/>
    <p:sldId id="267" r:id="rId7"/>
    <p:sldId id="266" r:id="rId8"/>
    <p:sldId id="265" r:id="rId9"/>
    <p:sldId id="264" r:id="rId10"/>
    <p:sldId id="263" r:id="rId11"/>
    <p:sldId id="269" r:id="rId12"/>
    <p:sldId id="25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талья Викторовна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47750"/>
            <a:ext cx="63373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Наталья Викторовна\Deskto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4100"/>
            <a:ext cx="63373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Наталья Викторовна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47750"/>
            <a:ext cx="63373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Наталья Викторовна\Desktop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4100"/>
            <a:ext cx="63373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5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9" name="Picture 3" descr="C:\Users\Наталья Викторовна\Desktop\ctvp4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47750"/>
            <a:ext cx="63373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1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аталья Викторовна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4100"/>
            <a:ext cx="63373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8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Наталья Викторовн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4100"/>
            <a:ext cx="63373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17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Наталья Викторовн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4100"/>
            <a:ext cx="63373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5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Наталья Викторовна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60450"/>
            <a:ext cx="6337300" cy="473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5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Наталья Викторовна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4100"/>
            <a:ext cx="63373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2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Наталья Викторовна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74" y="1600200"/>
            <a:ext cx="603865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Наталья Викторовна\Deskto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41400"/>
            <a:ext cx="6337300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6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Наталья Викторовна\Desktop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4100"/>
            <a:ext cx="63373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9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Викторовна</dc:creator>
  <cp:lastModifiedBy>Пономарева</cp:lastModifiedBy>
  <cp:revision>1</cp:revision>
  <dcterms:created xsi:type="dcterms:W3CDTF">2019-12-05T06:30:19Z</dcterms:created>
  <dcterms:modified xsi:type="dcterms:W3CDTF">2019-12-05T06:39:07Z</dcterms:modified>
</cp:coreProperties>
</file>